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E381"/>
    <a:srgbClr val="FFFF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F43A20-A23D-4545-AEC9-2D26858536DF}" v="145" dt="2020-09-29T21:11:17.297"/>
    <p1510:client id="{93FF2F1A-6A1C-4619-B11B-063D349EB8BB}" v="369" dt="2020-09-30T14:12:52.363"/>
    <p1510:client id="{B4F81807-4CE3-458B-9256-96244F65998B}" v="75" dt="2020-09-30T15:36:51.3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nxi Piao" userId="/mkPP/Y2hJJz5GGBe7+x3Zerk0EdcrLz8Q8hfR2sPPw=" providerId="None" clId="Web-{93FF2F1A-6A1C-4619-B11B-063D349EB8BB}"/>
    <pc:docChg chg="addSld delSld modSld sldOrd">
      <pc:chgData name="Yanxi Piao" userId="/mkPP/Y2hJJz5GGBe7+x3Zerk0EdcrLz8Q8hfR2sPPw=" providerId="None" clId="Web-{93FF2F1A-6A1C-4619-B11B-063D349EB8BB}" dt="2020-09-30T14:12:52.363" v="362" actId="1076"/>
      <pc:docMkLst>
        <pc:docMk/>
      </pc:docMkLst>
      <pc:sldChg chg="addSp delSp modSp">
        <pc:chgData name="Yanxi Piao" userId="/mkPP/Y2hJJz5GGBe7+x3Zerk0EdcrLz8Q8hfR2sPPw=" providerId="None" clId="Web-{93FF2F1A-6A1C-4619-B11B-063D349EB8BB}" dt="2020-09-30T13:09:04.008" v="286" actId="1076"/>
        <pc:sldMkLst>
          <pc:docMk/>
          <pc:sldMk cId="109857222" sldId="256"/>
        </pc:sldMkLst>
        <pc:spChg chg="add del mod">
          <ac:chgData name="Yanxi Piao" userId="/mkPP/Y2hJJz5GGBe7+x3Zerk0EdcrLz8Q8hfR2sPPw=" providerId="None" clId="Web-{93FF2F1A-6A1C-4619-B11B-063D349EB8BB}" dt="2020-09-30T12:48:43.375" v="88"/>
          <ac:spMkLst>
            <pc:docMk/>
            <pc:sldMk cId="109857222" sldId="256"/>
            <ac:spMk id="3" creationId="{773A1A6B-7E41-4EC6-BA7D-4F7F961EFA6F}"/>
          </ac:spMkLst>
        </pc:spChg>
        <pc:spChg chg="mod">
          <ac:chgData name="Yanxi Piao" userId="/mkPP/Y2hJJz5GGBe7+x3Zerk0EdcrLz8Q8hfR2sPPw=" providerId="None" clId="Web-{93FF2F1A-6A1C-4619-B11B-063D349EB8BB}" dt="2020-09-30T13:05:58.880" v="213" actId="1076"/>
          <ac:spMkLst>
            <pc:docMk/>
            <pc:sldMk cId="109857222" sldId="256"/>
            <ac:spMk id="4" creationId="{CBD6CD73-3A49-4FF1-97CC-8F7B8FBD0271}"/>
          </ac:spMkLst>
        </pc:spChg>
        <pc:spChg chg="mod">
          <ac:chgData name="Yanxi Piao" userId="/mkPP/Y2hJJz5GGBe7+x3Zerk0EdcrLz8Q8hfR2sPPw=" providerId="None" clId="Web-{93FF2F1A-6A1C-4619-B11B-063D349EB8BB}" dt="2020-09-30T13:03:33.330" v="186" actId="1076"/>
          <ac:spMkLst>
            <pc:docMk/>
            <pc:sldMk cId="109857222" sldId="256"/>
            <ac:spMk id="5" creationId="{0849931E-106F-4F4B-9C2C-C2CCBB84D40C}"/>
          </ac:spMkLst>
        </pc:spChg>
        <pc:spChg chg="add del mod">
          <ac:chgData name="Yanxi Piao" userId="/mkPP/Y2hJJz5GGBe7+x3Zerk0EdcrLz8Q8hfR2sPPw=" providerId="None" clId="Web-{93FF2F1A-6A1C-4619-B11B-063D349EB8BB}" dt="2020-09-30T13:04:53.238" v="206" actId="1076"/>
          <ac:spMkLst>
            <pc:docMk/>
            <pc:sldMk cId="109857222" sldId="256"/>
            <ac:spMk id="6" creationId="{19727019-FE58-4804-AA91-18B05D21CFE5}"/>
          </ac:spMkLst>
        </pc:spChg>
        <pc:spChg chg="mod">
          <ac:chgData name="Yanxi Piao" userId="/mkPP/Y2hJJz5GGBe7+x3Zerk0EdcrLz8Q8hfR2sPPw=" providerId="None" clId="Web-{93FF2F1A-6A1C-4619-B11B-063D349EB8BB}" dt="2020-09-30T13:04:56.238" v="207" actId="1076"/>
          <ac:spMkLst>
            <pc:docMk/>
            <pc:sldMk cId="109857222" sldId="256"/>
            <ac:spMk id="7" creationId="{7E1B0F11-F7E0-49B9-8CEC-CC6D11879F8D}"/>
          </ac:spMkLst>
        </pc:spChg>
        <pc:spChg chg="add mod">
          <ac:chgData name="Yanxi Piao" userId="/mkPP/Y2hJJz5GGBe7+x3Zerk0EdcrLz8Q8hfR2sPPw=" providerId="None" clId="Web-{93FF2F1A-6A1C-4619-B11B-063D349EB8BB}" dt="2020-09-30T13:09:04.008" v="286" actId="1076"/>
          <ac:spMkLst>
            <pc:docMk/>
            <pc:sldMk cId="109857222" sldId="256"/>
            <ac:spMk id="11" creationId="{70AC9F3A-9738-4C56-BDA9-72FB7DF6876C}"/>
          </ac:spMkLst>
        </pc:spChg>
        <pc:picChg chg="add mod ord modCrop">
          <ac:chgData name="Yanxi Piao" userId="/mkPP/Y2hJJz5GGBe7+x3Zerk0EdcrLz8Q8hfR2sPPw=" providerId="None" clId="Web-{93FF2F1A-6A1C-4619-B11B-063D349EB8BB}" dt="2020-09-30T13:04:40.159" v="202" actId="1076"/>
          <ac:picMkLst>
            <pc:docMk/>
            <pc:sldMk cId="109857222" sldId="256"/>
            <ac:picMk id="2" creationId="{ECA14366-73CB-4C49-8634-E847F0D88799}"/>
          </ac:picMkLst>
        </pc:picChg>
        <pc:picChg chg="add mod ord">
          <ac:chgData name="Yanxi Piao" userId="/mkPP/Y2hJJz5GGBe7+x3Zerk0EdcrLz8Q8hfR2sPPw=" providerId="None" clId="Web-{93FF2F1A-6A1C-4619-B11B-063D349EB8BB}" dt="2020-09-30T13:06:06.708" v="215" actId="1076"/>
          <ac:picMkLst>
            <pc:docMk/>
            <pc:sldMk cId="109857222" sldId="256"/>
            <ac:picMk id="8" creationId="{1673FCAB-3AF1-4536-BAFE-9E8CCD46A54B}"/>
          </ac:picMkLst>
        </pc:picChg>
        <pc:picChg chg="add mod ord">
          <ac:chgData name="Yanxi Piao" userId="/mkPP/Y2hJJz5GGBe7+x3Zerk0EdcrLz8Q8hfR2sPPw=" providerId="None" clId="Web-{93FF2F1A-6A1C-4619-B11B-063D349EB8BB}" dt="2020-09-30T13:05:56.552" v="212" actId="14100"/>
          <ac:picMkLst>
            <pc:docMk/>
            <pc:sldMk cId="109857222" sldId="256"/>
            <ac:picMk id="9" creationId="{1C96EC6A-E517-4C74-91C8-854EE08DB01E}"/>
          </ac:picMkLst>
        </pc:picChg>
        <pc:picChg chg="add mod">
          <ac:chgData name="Yanxi Piao" userId="/mkPP/Y2hJJz5GGBe7+x3Zerk0EdcrLz8Q8hfR2sPPw=" providerId="None" clId="Web-{93FF2F1A-6A1C-4619-B11B-063D349EB8BB}" dt="2020-09-30T13:04:58.754" v="208" actId="1076"/>
          <ac:picMkLst>
            <pc:docMk/>
            <pc:sldMk cId="109857222" sldId="256"/>
            <ac:picMk id="10" creationId="{00AA5E18-5048-4604-B640-5D30AC2BF99A}"/>
          </ac:picMkLst>
        </pc:picChg>
      </pc:sldChg>
      <pc:sldChg chg="addSp delSp modSp new ord">
        <pc:chgData name="Yanxi Piao" userId="/mkPP/Y2hJJz5GGBe7+x3Zerk0EdcrLz8Q8hfR2sPPw=" providerId="None" clId="Web-{93FF2F1A-6A1C-4619-B11B-063D349EB8BB}" dt="2020-09-30T14:12:52.363" v="362" actId="1076"/>
        <pc:sldMkLst>
          <pc:docMk/>
          <pc:sldMk cId="983714554" sldId="257"/>
        </pc:sldMkLst>
        <pc:spChg chg="add del">
          <ac:chgData name="Yanxi Piao" userId="/mkPP/Y2hJJz5GGBe7+x3Zerk0EdcrLz8Q8hfR2sPPw=" providerId="None" clId="Web-{93FF2F1A-6A1C-4619-B11B-063D349EB8BB}" dt="2020-09-30T10:30:49.626" v="3"/>
          <ac:spMkLst>
            <pc:docMk/>
            <pc:sldMk cId="983714554" sldId="257"/>
            <ac:spMk id="2" creationId="{13080BE3-2DBD-43DA-B769-FC17605F32B9}"/>
          </ac:spMkLst>
        </pc:spChg>
        <pc:spChg chg="add mod">
          <ac:chgData name="Yanxi Piao" userId="/mkPP/Y2hJJz5GGBe7+x3Zerk0EdcrLz8Q8hfR2sPPw=" providerId="None" clId="Web-{93FF2F1A-6A1C-4619-B11B-063D349EB8BB}" dt="2020-09-30T13:12:08.371" v="357" actId="20577"/>
          <ac:spMkLst>
            <pc:docMk/>
            <pc:sldMk cId="983714554" sldId="257"/>
            <ac:spMk id="2" creationId="{7352638C-51F1-4369-B9AA-7760E8E2C9FB}"/>
          </ac:spMkLst>
        </pc:spChg>
        <pc:spChg chg="add del mod">
          <ac:chgData name="Yanxi Piao" userId="/mkPP/Y2hJJz5GGBe7+x3Zerk0EdcrLz8Q8hfR2sPPw=" providerId="None" clId="Web-{93FF2F1A-6A1C-4619-B11B-063D349EB8BB}" dt="2020-09-30T10:31:06.767" v="15"/>
          <ac:spMkLst>
            <pc:docMk/>
            <pc:sldMk cId="983714554" sldId="257"/>
            <ac:spMk id="3" creationId="{E25CB222-F038-4DF1-A18A-82BA21F5D636}"/>
          </ac:spMkLst>
        </pc:spChg>
        <pc:spChg chg="add mod">
          <ac:chgData name="Yanxi Piao" userId="/mkPP/Y2hJJz5GGBe7+x3Zerk0EdcrLz8Q8hfR2sPPw=" providerId="None" clId="Web-{93FF2F1A-6A1C-4619-B11B-063D349EB8BB}" dt="2020-09-30T13:11:36.277" v="324" actId="14100"/>
          <ac:spMkLst>
            <pc:docMk/>
            <pc:sldMk cId="983714554" sldId="257"/>
            <ac:spMk id="4" creationId="{B015117A-5E9F-488D-99C4-D8A1E1FF7F17}"/>
          </ac:spMkLst>
        </pc:spChg>
        <pc:picChg chg="add mod">
          <ac:chgData name="Yanxi Piao" userId="/mkPP/Y2hJJz5GGBe7+x3Zerk0EdcrLz8Q8hfR2sPPw=" providerId="None" clId="Web-{93FF2F1A-6A1C-4619-B11B-063D349EB8BB}" dt="2020-09-30T14:12:52.363" v="362" actId="1076"/>
          <ac:picMkLst>
            <pc:docMk/>
            <pc:sldMk cId="983714554" sldId="257"/>
            <ac:picMk id="3" creationId="{43050228-B5E7-4F9B-947C-ABC2A2FD696A}"/>
          </ac:picMkLst>
        </pc:picChg>
      </pc:sldChg>
      <pc:sldChg chg="new del">
        <pc:chgData name="Yanxi Piao" userId="/mkPP/Y2hJJz5GGBe7+x3Zerk0EdcrLz8Q8hfR2sPPw=" providerId="None" clId="Web-{93FF2F1A-6A1C-4619-B11B-063D349EB8BB}" dt="2020-09-30T13:12:23.981" v="358"/>
        <pc:sldMkLst>
          <pc:docMk/>
          <pc:sldMk cId="3784963560" sldId="258"/>
        </pc:sldMkLst>
      </pc:sldChg>
    </pc:docChg>
  </pc:docChgLst>
  <pc:docChgLst>
    <pc:chgData name="Yanxi Piao" userId="/mkPP/Y2hJJz5GGBe7+x3Zerk0EdcrLz8Q8hfR2sPPw=" providerId="None" clId="Web-{B4F81807-4CE3-458B-9256-96244F65998B}"/>
    <pc:docChg chg="modSld">
      <pc:chgData name="Yanxi Piao" userId="/mkPP/Y2hJJz5GGBe7+x3Zerk0EdcrLz8Q8hfR2sPPw=" providerId="None" clId="Web-{B4F81807-4CE3-458B-9256-96244F65998B}" dt="2020-09-30T15:36:51.387" v="67" actId="1076"/>
      <pc:docMkLst>
        <pc:docMk/>
      </pc:docMkLst>
      <pc:sldChg chg="addSp delSp modSp">
        <pc:chgData name="Yanxi Piao" userId="/mkPP/Y2hJJz5GGBe7+x3Zerk0EdcrLz8Q8hfR2sPPw=" providerId="None" clId="Web-{B4F81807-4CE3-458B-9256-96244F65998B}" dt="2020-09-30T15:20:46.021" v="23"/>
        <pc:sldMkLst>
          <pc:docMk/>
          <pc:sldMk cId="109857222" sldId="256"/>
        </pc:sldMkLst>
        <pc:spChg chg="mod">
          <ac:chgData name="Yanxi Piao" userId="/mkPP/Y2hJJz5GGBe7+x3Zerk0EdcrLz8Q8hfR2sPPw=" providerId="None" clId="Web-{B4F81807-4CE3-458B-9256-96244F65998B}" dt="2020-09-30T15:20:28.910" v="19" actId="1076"/>
          <ac:spMkLst>
            <pc:docMk/>
            <pc:sldMk cId="109857222" sldId="256"/>
            <ac:spMk id="4" creationId="{CBD6CD73-3A49-4FF1-97CC-8F7B8FBD0271}"/>
          </ac:spMkLst>
        </pc:spChg>
        <pc:picChg chg="add del mod ord">
          <ac:chgData name="Yanxi Piao" userId="/mkPP/Y2hJJz5GGBe7+x3Zerk0EdcrLz8Q8hfR2sPPw=" providerId="None" clId="Web-{B4F81807-4CE3-458B-9256-96244F65998B}" dt="2020-09-30T15:20:10.097" v="13"/>
          <ac:picMkLst>
            <pc:docMk/>
            <pc:sldMk cId="109857222" sldId="256"/>
            <ac:picMk id="3" creationId="{0CC95D74-DCC7-46B7-95E0-14D5B45AD7F2}"/>
          </ac:picMkLst>
        </pc:picChg>
        <pc:picChg chg="mod">
          <ac:chgData name="Yanxi Piao" userId="/mkPP/Y2hJJz5GGBe7+x3Zerk0EdcrLz8Q8hfR2sPPw=" providerId="None" clId="Web-{B4F81807-4CE3-458B-9256-96244F65998B}" dt="2020-09-30T15:19:39.470" v="11" actId="1076"/>
          <ac:picMkLst>
            <pc:docMk/>
            <pc:sldMk cId="109857222" sldId="256"/>
            <ac:picMk id="8" creationId="{1673FCAB-3AF1-4536-BAFE-9E8CCD46A54B}"/>
          </ac:picMkLst>
        </pc:picChg>
        <pc:picChg chg="del">
          <ac:chgData name="Yanxi Piao" userId="/mkPP/Y2hJJz5GGBe7+x3Zerk0EdcrLz8Q8hfR2sPPw=" providerId="None" clId="Web-{B4F81807-4CE3-458B-9256-96244F65998B}" dt="2020-09-30T15:18:26.278" v="1"/>
          <ac:picMkLst>
            <pc:docMk/>
            <pc:sldMk cId="109857222" sldId="256"/>
            <ac:picMk id="9" creationId="{1C96EC6A-E517-4C74-91C8-854EE08DB01E}"/>
          </ac:picMkLst>
        </pc:picChg>
        <pc:picChg chg="mod ord">
          <ac:chgData name="Yanxi Piao" userId="/mkPP/Y2hJJz5GGBe7+x3Zerk0EdcrLz8Q8hfR2sPPw=" providerId="None" clId="Web-{B4F81807-4CE3-458B-9256-96244F65998B}" dt="2020-09-30T15:20:46.021" v="23"/>
          <ac:picMkLst>
            <pc:docMk/>
            <pc:sldMk cId="109857222" sldId="256"/>
            <ac:picMk id="10" creationId="{00AA5E18-5048-4604-B640-5D30AC2BF99A}"/>
          </ac:picMkLst>
        </pc:picChg>
        <pc:picChg chg="add mod ord">
          <ac:chgData name="Yanxi Piao" userId="/mkPP/Y2hJJz5GGBe7+x3Zerk0EdcrLz8Q8hfR2sPPw=" providerId="None" clId="Web-{B4F81807-4CE3-458B-9256-96244F65998B}" dt="2020-09-30T15:20:25.660" v="18"/>
          <ac:picMkLst>
            <pc:docMk/>
            <pc:sldMk cId="109857222" sldId="256"/>
            <ac:picMk id="12" creationId="{5B5375B2-CB34-437D-81FF-AF72C3002CE9}"/>
          </ac:picMkLst>
        </pc:picChg>
      </pc:sldChg>
      <pc:sldChg chg="addSp delSp modSp">
        <pc:chgData name="Yanxi Piao" userId="/mkPP/Y2hJJz5GGBe7+x3Zerk0EdcrLz8Q8hfR2sPPw=" providerId="None" clId="Web-{B4F81807-4CE3-458B-9256-96244F65998B}" dt="2020-09-30T15:36:51.387" v="67" actId="1076"/>
        <pc:sldMkLst>
          <pc:docMk/>
          <pc:sldMk cId="983714554" sldId="257"/>
        </pc:sldMkLst>
        <pc:spChg chg="del">
          <ac:chgData name="Yanxi Piao" userId="/mkPP/Y2hJJz5GGBe7+x3Zerk0EdcrLz8Q8hfR2sPPw=" providerId="None" clId="Web-{B4F81807-4CE3-458B-9256-96244F65998B}" dt="2020-09-30T15:34:27.988" v="50"/>
          <ac:spMkLst>
            <pc:docMk/>
            <pc:sldMk cId="983714554" sldId="257"/>
            <ac:spMk id="2" creationId="{7352638C-51F1-4369-B9AA-7760E8E2C9FB}"/>
          </ac:spMkLst>
        </pc:spChg>
        <pc:spChg chg="del">
          <ac:chgData name="Yanxi Piao" userId="/mkPP/Y2hJJz5GGBe7+x3Zerk0EdcrLz8Q8hfR2sPPw=" providerId="None" clId="Web-{B4F81807-4CE3-458B-9256-96244F65998B}" dt="2020-09-30T15:31:52.104" v="29"/>
          <ac:spMkLst>
            <pc:docMk/>
            <pc:sldMk cId="983714554" sldId="257"/>
            <ac:spMk id="4" creationId="{B015117A-5E9F-488D-99C4-D8A1E1FF7F17}"/>
          </ac:spMkLst>
        </pc:spChg>
        <pc:picChg chg="mod">
          <ac:chgData name="Yanxi Piao" userId="/mkPP/Y2hJJz5GGBe7+x3Zerk0EdcrLz8Q8hfR2sPPw=" providerId="None" clId="Web-{B4F81807-4CE3-458B-9256-96244F65998B}" dt="2020-09-30T15:21:46.133" v="26" actId="1076"/>
          <ac:picMkLst>
            <pc:docMk/>
            <pc:sldMk cId="983714554" sldId="257"/>
            <ac:picMk id="3" creationId="{43050228-B5E7-4F9B-947C-ABC2A2FD696A}"/>
          </ac:picMkLst>
        </pc:picChg>
        <pc:picChg chg="add del mod">
          <ac:chgData name="Yanxi Piao" userId="/mkPP/Y2hJJz5GGBe7+x3Zerk0EdcrLz8Q8hfR2sPPw=" providerId="None" clId="Web-{B4F81807-4CE3-458B-9256-96244F65998B}" dt="2020-09-30T15:31:55.620" v="31"/>
          <ac:picMkLst>
            <pc:docMk/>
            <pc:sldMk cId="983714554" sldId="257"/>
            <ac:picMk id="5" creationId="{90765DC4-BB52-4576-8F35-C9EE618D3987}"/>
          </ac:picMkLst>
        </pc:picChg>
        <pc:picChg chg="add mod">
          <ac:chgData name="Yanxi Piao" userId="/mkPP/Y2hJJz5GGBe7+x3Zerk0EdcrLz8Q8hfR2sPPw=" providerId="None" clId="Web-{B4F81807-4CE3-458B-9256-96244F65998B}" dt="2020-09-30T15:36:41.917" v="65" actId="1076"/>
          <ac:picMkLst>
            <pc:docMk/>
            <pc:sldMk cId="983714554" sldId="257"/>
            <ac:picMk id="6" creationId="{418103FD-C0FA-4BAA-8EE7-582A2464412D}"/>
          </ac:picMkLst>
        </pc:picChg>
        <pc:picChg chg="add mod modCrop">
          <ac:chgData name="Yanxi Piao" userId="/mkPP/Y2hJJz5GGBe7+x3Zerk0EdcrLz8Q8hfR2sPPw=" providerId="None" clId="Web-{B4F81807-4CE3-458B-9256-96244F65998B}" dt="2020-09-30T15:36:51.387" v="67" actId="1076"/>
          <ac:picMkLst>
            <pc:docMk/>
            <pc:sldMk cId="983714554" sldId="257"/>
            <ac:picMk id="7" creationId="{1F346BD5-9A12-4D9B-BCBC-4EA157BF62AF}"/>
          </ac:picMkLst>
        </pc:picChg>
        <pc:picChg chg="add mod modCrop">
          <ac:chgData name="Yanxi Piao" userId="/mkPP/Y2hJJz5GGBe7+x3Zerk0EdcrLz8Q8hfR2sPPw=" providerId="None" clId="Web-{B4F81807-4CE3-458B-9256-96244F65998B}" dt="2020-09-30T15:36:35.980" v="64" actId="1076"/>
          <ac:picMkLst>
            <pc:docMk/>
            <pc:sldMk cId="983714554" sldId="257"/>
            <ac:picMk id="8" creationId="{E55050E4-39B2-4716-9CA5-EC284A54A051}"/>
          </ac:picMkLst>
        </pc:picChg>
        <pc:picChg chg="add mod">
          <ac:chgData name="Yanxi Piao" userId="/mkPP/Y2hJJz5GGBe7+x3Zerk0EdcrLz8Q8hfR2sPPw=" providerId="None" clId="Web-{B4F81807-4CE3-458B-9256-96244F65998B}" dt="2020-09-30T15:36:20.463" v="63" actId="14100"/>
          <ac:picMkLst>
            <pc:docMk/>
            <pc:sldMk cId="983714554" sldId="257"/>
            <ac:picMk id="9" creationId="{E0CC39DF-5496-4896-8955-29B0F076DA0C}"/>
          </ac:picMkLst>
        </pc:picChg>
      </pc:sldChg>
    </pc:docChg>
  </pc:docChgLst>
  <pc:docChgLst>
    <pc:chgData clId="Web-{23F43A20-A23D-4545-AEC9-2D26858536DF}"/>
    <pc:docChg chg="modSld">
      <pc:chgData name="" userId="" providerId="" clId="Web-{23F43A20-A23D-4545-AEC9-2D26858536DF}" dt="2020-09-29T21:11:17.297" v="138" actId="1076"/>
      <pc:docMkLst>
        <pc:docMk/>
      </pc:docMkLst>
      <pc:sldChg chg="addSp delSp modSp">
        <pc:chgData name="" userId="" providerId="" clId="Web-{23F43A20-A23D-4545-AEC9-2D26858536DF}" dt="2020-09-29T21:11:17.297" v="138" actId="1076"/>
        <pc:sldMkLst>
          <pc:docMk/>
          <pc:sldMk cId="109857222" sldId="256"/>
        </pc:sldMkLst>
        <pc:spChg chg="del">
          <ac:chgData name="" userId="" providerId="" clId="Web-{23F43A20-A23D-4545-AEC9-2D26858536DF}" dt="2020-09-29T20:57:58.928" v="0"/>
          <ac:spMkLst>
            <pc:docMk/>
            <pc:sldMk cId="109857222" sldId="256"/>
            <ac:spMk id="2" creationId="{00000000-0000-0000-0000-000000000000}"/>
          </ac:spMkLst>
        </pc:spChg>
        <pc:spChg chg="del">
          <ac:chgData name="" userId="" providerId="" clId="Web-{23F43A20-A23D-4545-AEC9-2D26858536DF}" dt="2020-09-29T20:58:09.351" v="1"/>
          <ac:spMkLst>
            <pc:docMk/>
            <pc:sldMk cId="109857222" sldId="256"/>
            <ac:spMk id="3" creationId="{00000000-0000-0000-0000-000000000000}"/>
          </ac:spMkLst>
        </pc:spChg>
        <pc:spChg chg="add mod">
          <ac:chgData name="" userId="" providerId="" clId="Web-{23F43A20-A23D-4545-AEC9-2D26858536DF}" dt="2020-09-29T21:10:20.373" v="122" actId="1076"/>
          <ac:spMkLst>
            <pc:docMk/>
            <pc:sldMk cId="109857222" sldId="256"/>
            <ac:spMk id="4" creationId="{CBD6CD73-3A49-4FF1-97CC-8F7B8FBD0271}"/>
          </ac:spMkLst>
        </pc:spChg>
        <pc:spChg chg="add mod">
          <ac:chgData name="" userId="" providerId="" clId="Web-{23F43A20-A23D-4545-AEC9-2D26858536DF}" dt="2020-09-29T21:10:23.326" v="123" actId="1076"/>
          <ac:spMkLst>
            <pc:docMk/>
            <pc:sldMk cId="109857222" sldId="256"/>
            <ac:spMk id="5" creationId="{0849931E-106F-4F4B-9C2C-C2CCBB84D40C}"/>
          </ac:spMkLst>
        </pc:spChg>
        <pc:spChg chg="add mod">
          <ac:chgData name="" userId="" providerId="" clId="Web-{23F43A20-A23D-4545-AEC9-2D26858536DF}" dt="2020-09-29T21:11:02.874" v="134" actId="14100"/>
          <ac:spMkLst>
            <pc:docMk/>
            <pc:sldMk cId="109857222" sldId="256"/>
            <ac:spMk id="6" creationId="{19727019-FE58-4804-AA91-18B05D21CFE5}"/>
          </ac:spMkLst>
        </pc:spChg>
        <pc:spChg chg="add mod">
          <ac:chgData name="" userId="" providerId="" clId="Web-{23F43A20-A23D-4545-AEC9-2D26858536DF}" dt="2020-09-29T21:11:17.297" v="138" actId="1076"/>
          <ac:spMkLst>
            <pc:docMk/>
            <pc:sldMk cId="109857222" sldId="256"/>
            <ac:spMk id="7" creationId="{7E1B0F11-F7E0-49B9-8CEC-CC6D11879F8D}"/>
          </ac:spMkLst>
        </pc:spChg>
      </pc:sldChg>
    </pc:docChg>
  </pc:docChgLst>
</pc:chgInfo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Text&#10;&#10;Description automatically generated">
            <a:extLst>
              <a:ext uri="{FF2B5EF4-FFF2-40B4-BE49-F238E27FC236}">
                <a16:creationId xmlns:a16="http://schemas.microsoft.com/office/drawing/2014/main" id="{43050228-B5E7-4F9B-947C-ABC2A2FD6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0952" y="403761"/>
            <a:ext cx="4969042" cy="5659451"/>
          </a:xfrm>
          <a:prstGeom prst="rect">
            <a:avLst/>
          </a:prstGeom>
        </p:spPr>
      </p:pic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418103FD-C0FA-4BAA-8EE7-582A24644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63" y="-4012"/>
            <a:ext cx="2472490" cy="3286627"/>
          </a:xfrm>
          <a:prstGeom prst="rect">
            <a:avLst/>
          </a:prstGeom>
        </p:spPr>
      </p:pic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1F346BD5-9A12-4D9B-BCBC-4EA157BF62A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453" t="22404" r="13904" b="13866"/>
          <a:stretch/>
        </p:blipFill>
        <p:spPr>
          <a:xfrm rot="16200000">
            <a:off x="2740513" y="-220386"/>
            <a:ext cx="3682059" cy="4001306"/>
          </a:xfrm>
          <a:prstGeom prst="rect">
            <a:avLst/>
          </a:prstGeom>
        </p:spPr>
      </p:pic>
      <p:pic>
        <p:nvPicPr>
          <p:cNvPr id="8" name="Picture 8" descr="Diagram&#10;&#10;Description automatically generated">
            <a:extLst>
              <a:ext uri="{FF2B5EF4-FFF2-40B4-BE49-F238E27FC236}">
                <a16:creationId xmlns:a16="http://schemas.microsoft.com/office/drawing/2014/main" id="{E55050E4-39B2-4716-9CA5-EC284A54A05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663" t="24109" r="17216" b="11507"/>
          <a:stretch/>
        </p:blipFill>
        <p:spPr>
          <a:xfrm>
            <a:off x="62164" y="3354806"/>
            <a:ext cx="3203155" cy="3467820"/>
          </a:xfrm>
          <a:prstGeom prst="rect">
            <a:avLst/>
          </a:prstGeom>
        </p:spPr>
      </p:pic>
      <p:pic>
        <p:nvPicPr>
          <p:cNvPr id="9" name="Picture 9" descr="Diagram, engineering drawing&#10;&#10;Description automatically generated">
            <a:extLst>
              <a:ext uri="{FF2B5EF4-FFF2-40B4-BE49-F238E27FC236}">
                <a16:creationId xmlns:a16="http://schemas.microsoft.com/office/drawing/2014/main" id="{E0CC39DF-5496-4896-8955-29B0F076DA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69795" y="3713747"/>
            <a:ext cx="4247147" cy="309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714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10" descr="A picture containing indoor, clock, hanging, table&#10;&#10;Description automatically generated">
            <a:extLst>
              <a:ext uri="{FF2B5EF4-FFF2-40B4-BE49-F238E27FC236}">
                <a16:creationId xmlns:a16="http://schemas.microsoft.com/office/drawing/2014/main" id="{00AA5E18-5048-4604-B640-5D30AC2BF9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322" y="5252186"/>
            <a:ext cx="7164805" cy="1366787"/>
          </a:xfrm>
          <a:prstGeom prst="rect">
            <a:avLst/>
          </a:prstGeom>
        </p:spPr>
      </p:pic>
      <p:pic>
        <p:nvPicPr>
          <p:cNvPr id="12" name="Picture 12" descr="A picture containing indoor, table, sitting, small&#10;&#10;Description automatically generated">
            <a:extLst>
              <a:ext uri="{FF2B5EF4-FFF2-40B4-BE49-F238E27FC236}">
                <a16:creationId xmlns:a16="http://schemas.microsoft.com/office/drawing/2014/main" id="{5B5375B2-CB34-437D-81FF-AF72C3002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0952" y="3112167"/>
            <a:ext cx="4969042" cy="3741822"/>
          </a:xfrm>
          <a:prstGeom prst="rect">
            <a:avLst/>
          </a:prstGeom>
        </p:spPr>
      </p:pic>
      <p:pic>
        <p:nvPicPr>
          <p:cNvPr id="8" name="Picture 8" descr="A picture containing table, cake, indoor, sitting&#10;&#10;Description automatically generated">
            <a:extLst>
              <a:ext uri="{FF2B5EF4-FFF2-40B4-BE49-F238E27FC236}">
                <a16:creationId xmlns:a16="http://schemas.microsoft.com/office/drawing/2014/main" id="{1673FCAB-3AF1-4536-BAFE-9E8CCD46A5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6320" y="104273"/>
            <a:ext cx="3976436" cy="3009899"/>
          </a:xfrm>
          <a:prstGeom prst="rect">
            <a:avLst/>
          </a:prstGeom>
        </p:spPr>
      </p:pic>
      <p:pic>
        <p:nvPicPr>
          <p:cNvPr id="2" name="Picture 2" descr="A circuit board&#10;&#10;Description automatically generated">
            <a:extLst>
              <a:ext uri="{FF2B5EF4-FFF2-40B4-BE49-F238E27FC236}">
                <a16:creationId xmlns:a16="http://schemas.microsoft.com/office/drawing/2014/main" id="{ECA14366-73CB-4C49-8634-E847F0D8879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934" r="-243" b="16837"/>
          <a:stretch/>
        </p:blipFill>
        <p:spPr>
          <a:xfrm>
            <a:off x="322848" y="296778"/>
            <a:ext cx="4959032" cy="4708177"/>
          </a:xfrm>
          <a:prstGeom prst="rect">
            <a:avLst/>
          </a:prstGeom>
        </p:spPr>
      </p:pic>
      <p:sp>
        <p:nvSpPr>
          <p:cNvPr id="4" name="Callout: Bent Line 3">
            <a:extLst>
              <a:ext uri="{FF2B5EF4-FFF2-40B4-BE49-F238E27FC236}">
                <a16:creationId xmlns:a16="http://schemas.microsoft.com/office/drawing/2014/main" id="{CBD6CD73-3A49-4FF1-97CC-8F7B8FBD0271}"/>
              </a:ext>
            </a:extLst>
          </p:cNvPr>
          <p:cNvSpPr/>
          <p:nvPr/>
        </p:nvSpPr>
        <p:spPr>
          <a:xfrm flipH="1">
            <a:off x="5510463" y="3022412"/>
            <a:ext cx="2063417" cy="632700"/>
          </a:xfrm>
          <a:prstGeom prst="borderCallout2">
            <a:avLst/>
          </a:prstGeom>
          <a:solidFill>
            <a:schemeClr val="accent6">
              <a:lumMod val="20000"/>
              <a:lumOff val="80000"/>
            </a:schemeClr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cs typeface="Calibri"/>
              </a:rPr>
              <a:t>Clean Fabrication</a:t>
            </a:r>
          </a:p>
        </p:txBody>
      </p:sp>
      <p:sp>
        <p:nvSpPr>
          <p:cNvPr id="5" name="Callout: Bent Line 4">
            <a:extLst>
              <a:ext uri="{FF2B5EF4-FFF2-40B4-BE49-F238E27FC236}">
                <a16:creationId xmlns:a16="http://schemas.microsoft.com/office/drawing/2014/main" id="{0849931E-106F-4F4B-9C2C-C2CCBB84D40C}"/>
              </a:ext>
            </a:extLst>
          </p:cNvPr>
          <p:cNvSpPr/>
          <p:nvPr/>
        </p:nvSpPr>
        <p:spPr>
          <a:xfrm>
            <a:off x="4435643" y="1718989"/>
            <a:ext cx="1064793" cy="903412"/>
          </a:xfrm>
          <a:prstGeom prst="borderCallout2">
            <a:avLst/>
          </a:prstGeom>
          <a:solidFill>
            <a:schemeClr val="accent6">
              <a:lumMod val="20000"/>
              <a:lumOff val="80000"/>
            </a:schemeClr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cs typeface="Calibri"/>
              </a:rPr>
              <a:t>Single Servo Control</a:t>
            </a:r>
            <a:endParaRPr lang="en-US" dirty="0"/>
          </a:p>
        </p:txBody>
      </p:sp>
      <p:sp>
        <p:nvSpPr>
          <p:cNvPr id="6" name="Callout: Bent Line 5">
            <a:extLst>
              <a:ext uri="{FF2B5EF4-FFF2-40B4-BE49-F238E27FC236}">
                <a16:creationId xmlns:a16="http://schemas.microsoft.com/office/drawing/2014/main" id="{19727019-FE58-4804-AA91-18B05D21CFE5}"/>
              </a:ext>
            </a:extLst>
          </p:cNvPr>
          <p:cNvSpPr/>
          <p:nvPr/>
        </p:nvSpPr>
        <p:spPr>
          <a:xfrm>
            <a:off x="1096882" y="1698937"/>
            <a:ext cx="944477" cy="562516"/>
          </a:xfrm>
          <a:prstGeom prst="borderCallout2">
            <a:avLst/>
          </a:prstGeom>
          <a:solidFill>
            <a:schemeClr val="accent6">
              <a:lumMod val="20000"/>
              <a:lumOff val="80000"/>
            </a:schemeClr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>
                <a:cs typeface="Calibri"/>
              </a:rPr>
              <a:t>Button Control</a:t>
            </a:r>
          </a:p>
        </p:txBody>
      </p:sp>
      <p:sp>
        <p:nvSpPr>
          <p:cNvPr id="7" name="Callout: Bent Line 6">
            <a:extLst>
              <a:ext uri="{FF2B5EF4-FFF2-40B4-BE49-F238E27FC236}">
                <a16:creationId xmlns:a16="http://schemas.microsoft.com/office/drawing/2014/main" id="{7E1B0F11-F7E0-49B9-8CEC-CC6D11879F8D}"/>
              </a:ext>
            </a:extLst>
          </p:cNvPr>
          <p:cNvSpPr/>
          <p:nvPr/>
        </p:nvSpPr>
        <p:spPr>
          <a:xfrm>
            <a:off x="1094874" y="2740632"/>
            <a:ext cx="794083" cy="562515"/>
          </a:xfrm>
          <a:prstGeom prst="borderCallout2">
            <a:avLst/>
          </a:prstGeom>
          <a:solidFill>
            <a:schemeClr val="accent6">
              <a:lumMod val="20000"/>
              <a:lumOff val="80000"/>
            </a:schemeClr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>
                <a:cs typeface="Calibri"/>
              </a:rPr>
              <a:t>Auto Set</a:t>
            </a:r>
          </a:p>
        </p:txBody>
      </p:sp>
      <p:sp>
        <p:nvSpPr>
          <p:cNvPr id="11" name="Callout: Bent Line 10">
            <a:extLst>
              <a:ext uri="{FF2B5EF4-FFF2-40B4-BE49-F238E27FC236}">
                <a16:creationId xmlns:a16="http://schemas.microsoft.com/office/drawing/2014/main" id="{70AC9F3A-9738-4C56-BDA9-72FB7DF6876C}"/>
              </a:ext>
            </a:extLst>
          </p:cNvPr>
          <p:cNvSpPr/>
          <p:nvPr/>
        </p:nvSpPr>
        <p:spPr>
          <a:xfrm>
            <a:off x="9067800" y="295255"/>
            <a:ext cx="2255920" cy="611605"/>
          </a:xfrm>
          <a:prstGeom prst="borderCallout2">
            <a:avLst/>
          </a:prstGeom>
          <a:solidFill>
            <a:schemeClr val="accent6">
              <a:lumMod val="20000"/>
              <a:lumOff val="80000"/>
            </a:schemeClr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000000"/>
                </a:solidFill>
                <a:cs typeface="Calibri"/>
              </a:rPr>
              <a:t>Continuous Rotation</a:t>
            </a:r>
            <a:endParaRPr lang="en-US" b="1" dirty="0">
              <a:solidFill>
                <a:srgbClr val="000000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 </cp:lastModifiedBy>
  <cp:revision>297</cp:revision>
  <dcterms:created xsi:type="dcterms:W3CDTF">2013-07-15T20:26:40Z</dcterms:created>
  <dcterms:modified xsi:type="dcterms:W3CDTF">2020-09-30T15:36:52Z</dcterms:modified>
</cp:coreProperties>
</file>

<file path=docProps/thumbnail.jpeg>
</file>